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 id="2147483681" r:id="rId2"/>
  </p:sldMasterIdLst>
  <p:notesMasterIdLst>
    <p:notesMasterId r:id="rId10"/>
  </p:notesMasterIdLst>
  <p:handoutMasterIdLst>
    <p:handoutMasterId r:id="rId11"/>
  </p:handoutMasterIdLst>
  <p:sldIdLst>
    <p:sldId id="257" r:id="rId3"/>
    <p:sldId id="260" r:id="rId4"/>
    <p:sldId id="258" r:id="rId5"/>
    <p:sldId id="270" r:id="rId6"/>
    <p:sldId id="263" r:id="rId7"/>
    <p:sldId id="271" r:id="rId8"/>
    <p:sldId id="269"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6" autoAdjust="0"/>
    <p:restoredTop sz="93529" autoAdjust="0"/>
  </p:normalViewPr>
  <p:slideViewPr>
    <p:cSldViewPr snapToGrid="0">
      <p:cViewPr varScale="1">
        <p:scale>
          <a:sx n="64" d="100"/>
          <a:sy n="64" d="100"/>
        </p:scale>
        <p:origin x="72" y="97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69" d="100"/>
          <a:sy n="69" d="100"/>
        </p:scale>
        <p:origin x="2784" y="78"/>
      </p:cViewPr>
      <p:guideLst/>
    </p:cSldViewPr>
  </p:notes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3D5444-F62C-42C3-A75A-D9DBA807730F}" type="datetimeFigureOut">
              <a:rPr lang="en-US" smtClean="0"/>
              <a:t>10/25/2017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A4F617-7A30-41D4-AB86-5D833C98E18B}" type="slidenum">
              <a:rPr lang="en-US" smtClean="0"/>
              <a:t>‹#›</a:t>
            </a:fld>
            <a:endParaRPr lang="en-US"/>
          </a:p>
        </p:txBody>
      </p:sp>
    </p:spTree>
    <p:extLst>
      <p:ext uri="{BB962C8B-B14F-4D97-AF65-F5344CB8AC3E}">
        <p14:creationId xmlns:p14="http://schemas.microsoft.com/office/powerpoint/2010/main" val="994624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CAA1FA-7B6A-47D2-8D61-F225D71B51FF}" type="datetimeFigureOut">
              <a:rPr lang="en-US" smtClean="0"/>
              <a:t>10/25/2017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9A179D-2D27-49E2-B022-8EDDA2EFE682}" type="slidenum">
              <a:rPr lang="en-US" smtClean="0"/>
              <a:t>‹#›</a:t>
            </a:fld>
            <a:endParaRPr lang="en-US"/>
          </a:p>
        </p:txBody>
      </p:sp>
    </p:spTree>
    <p:extLst>
      <p:ext uri="{BB962C8B-B14F-4D97-AF65-F5344CB8AC3E}">
        <p14:creationId xmlns:p14="http://schemas.microsoft.com/office/powerpoint/2010/main" val="1174603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a:latin typeface="Arial" pitchFamily="34" charset="0"/>
                <a:cs typeface="Arial" pitchFamily="34" charset="0"/>
              </a:rPr>
              <a:t>To change the  image on this slide, select the picture and delete it. Then click the Pictures icon in the placeholder to insert your own image.</a:t>
            </a:r>
          </a:p>
          <a:p>
            <a:endParaRPr lang="en-US" dirty="0"/>
          </a:p>
        </p:txBody>
      </p:sp>
      <p:sp>
        <p:nvSpPr>
          <p:cNvPr id="4" name="Slide Number Placeholder 3"/>
          <p:cNvSpPr>
            <a:spLocks noGrp="1"/>
          </p:cNvSpPr>
          <p:nvPr>
            <p:ph type="sldNum" sz="quarter" idx="10"/>
          </p:nvPr>
        </p:nvSpPr>
        <p:spPr/>
        <p:txBody>
          <a:bodyPr/>
          <a:lstStyle/>
          <a:p>
            <a:fld id="{1B9A179D-2D27-49E2-B022-8EDDA2EFE682}" type="slidenum">
              <a:rPr lang="en-US" smtClean="0"/>
              <a:t>1</a:t>
            </a:fld>
            <a:endParaRPr lang="en-US"/>
          </a:p>
        </p:txBody>
      </p:sp>
    </p:spTree>
    <p:extLst>
      <p:ext uri="{BB962C8B-B14F-4D97-AF65-F5344CB8AC3E}">
        <p14:creationId xmlns:p14="http://schemas.microsoft.com/office/powerpoint/2010/main" val="1542422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10/25/2017</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29192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1501101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2841457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5948317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288801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003700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9839960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17972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dirty="0"/>
          </a:p>
        </p:txBody>
      </p:sp>
    </p:spTree>
    <p:extLst>
      <p:ext uri="{BB962C8B-B14F-4D97-AF65-F5344CB8AC3E}">
        <p14:creationId xmlns:p14="http://schemas.microsoft.com/office/powerpoint/2010/main" val="428514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295401" y="1873584"/>
            <a:ext cx="5120640" cy="2560320"/>
          </a:xfrm>
        </p:spPr>
        <p:txBody>
          <a:bodyPr anchor="b">
            <a:normAutofit/>
          </a:bodyPr>
          <a:lstStyle>
            <a:lvl1pPr algn="l">
              <a:defRPr sz="4000">
                <a:solidFill>
                  <a:schemeClr val="tx1"/>
                </a:solidFill>
              </a:defRPr>
            </a:lvl1pPr>
          </a:lstStyle>
          <a:p>
            <a:r>
              <a:rPr lang="en-US"/>
              <a:t>Click to edit Master title style</a:t>
            </a:r>
            <a:endParaRPr lang="en-US" dirty="0"/>
          </a:p>
        </p:txBody>
      </p:sp>
      <p:sp>
        <p:nvSpPr>
          <p:cNvPr id="15" name="Picture Placeholder 14" descr="An empty placeholder to add an image. Click on the placeholder and select the image that you wish to add"/>
          <p:cNvSpPr>
            <a:spLocks noGrp="1"/>
          </p:cNvSpPr>
          <p:nvPr>
            <p:ph type="pic" sz="quarter" idx="10"/>
          </p:nvPr>
        </p:nvSpPr>
        <p:spPr>
          <a:xfrm>
            <a:off x="6743703"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a:noAutofit/>
          </a:bodyPr>
          <a:lstStyle>
            <a:lvl1pPr marL="0" indent="0" algn="ctr">
              <a:buNone/>
              <a:defRPr sz="2800">
                <a:solidFill>
                  <a:schemeClr val="bg1"/>
                </a:solidFill>
              </a:defRPr>
            </a:lvl1pPr>
          </a:lstStyle>
          <a:p>
            <a:r>
              <a:rPr lang="en-US"/>
              <a:t>Click icon to add picture</a:t>
            </a:r>
          </a:p>
        </p:txBody>
      </p:sp>
      <p:sp>
        <p:nvSpPr>
          <p:cNvPr id="3" name="Subtitle 2"/>
          <p:cNvSpPr>
            <a:spLocks noGrp="1"/>
          </p:cNvSpPr>
          <p:nvPr>
            <p:ph type="subTitle" idx="1"/>
          </p:nvPr>
        </p:nvSpPr>
        <p:spPr>
          <a:xfrm>
            <a:off x="1295401" y="4572000"/>
            <a:ext cx="5120640" cy="16002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24802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10/25/2017</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7883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52181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2631102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6356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16749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9A3335-6331-4872-A8B7-ECD55539F4D0}" type="datetimeFigureOut">
              <a:rPr lang="en-US" smtClean="0"/>
              <a:t>10/25/2017</a:t>
            </a:fld>
            <a:endParaRPr lang="en-US"/>
          </a:p>
        </p:txBody>
      </p:sp>
      <p:sp>
        <p:nvSpPr>
          <p:cNvPr id="8" name="Footer Placeholder 7"/>
          <p:cNvSpPr>
            <a:spLocks noGrp="1"/>
          </p:cNvSpPr>
          <p:nvPr>
            <p:ph type="ftr" sz="quarter" idx="11"/>
          </p:nvPr>
        </p:nvSpPr>
        <p:spPr/>
        <p:txBody>
          <a:bodyPr/>
          <a:lstStyle/>
          <a:p>
            <a:r>
              <a:rPr lang="en-US"/>
              <a:t>Add a footer</a:t>
            </a:r>
            <a:endParaRPr lang="en-US" dirty="0"/>
          </a:p>
        </p:txBody>
      </p:sp>
      <p:sp>
        <p:nvSpPr>
          <p:cNvPr id="9" name="Slide Number Placeholder 8"/>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75090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A3335-6331-4872-A8B7-ECD55539F4D0}" type="datetimeFigureOut">
              <a:rPr lang="en-US" smtClean="0"/>
              <a:t>10/25/2017</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61532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9A3335-6331-4872-A8B7-ECD55539F4D0}" type="datetimeFigureOut">
              <a:rPr lang="en-US" smtClean="0"/>
              <a:t>10/25/2017</a:t>
            </a:fld>
            <a:endParaRPr lang="en-US"/>
          </a:p>
        </p:txBody>
      </p:sp>
      <p:sp>
        <p:nvSpPr>
          <p:cNvPr id="3" name="Footer Placeholder 2"/>
          <p:cNvSpPr>
            <a:spLocks noGrp="1"/>
          </p:cNvSpPr>
          <p:nvPr>
            <p:ph type="ftr" sz="quarter" idx="11"/>
          </p:nvPr>
        </p:nvSpPr>
        <p:spPr/>
        <p:txBody>
          <a:bodyPr/>
          <a:lstStyle/>
          <a:p>
            <a:r>
              <a:rPr lang="en-US"/>
              <a:t>Add a footer</a:t>
            </a:r>
            <a:endParaRPr lang="en-US" dirty="0"/>
          </a:p>
        </p:txBody>
      </p:sp>
      <p:sp>
        <p:nvSpPr>
          <p:cNvPr id="4" name="Slide Number Placeholder 3"/>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34183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19159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4314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7120793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32973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89167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24949478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29932002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1778761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79A3335-6331-4872-A8B7-ECD55539F4D0}" type="datetimeFigureOut">
              <a:rPr lang="en-US" smtClean="0"/>
              <a:pPr/>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a:p>
        </p:txBody>
      </p:sp>
    </p:spTree>
    <p:extLst>
      <p:ext uri="{BB962C8B-B14F-4D97-AF65-F5344CB8AC3E}">
        <p14:creationId xmlns:p14="http://schemas.microsoft.com/office/powerpoint/2010/main" val="7366950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416660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9A3335-6331-4872-A8B7-ECD55539F4D0}" type="datetimeFigureOut">
              <a:rPr lang="en-US" smtClean="0"/>
              <a:t>10/25/2017</a:t>
            </a:fld>
            <a:endParaRPr lang="en-US"/>
          </a:p>
        </p:txBody>
      </p:sp>
      <p:sp>
        <p:nvSpPr>
          <p:cNvPr id="5" name="Footer Placeholder 4"/>
          <p:cNvSpPr>
            <a:spLocks noGrp="1"/>
          </p:cNvSpPr>
          <p:nvPr>
            <p:ph type="ftr" sz="quarter" idx="11"/>
          </p:nvPr>
        </p:nvSpPr>
        <p:spPr/>
        <p:txBody>
          <a:bodyPr/>
          <a:lstStyle/>
          <a:p>
            <a:r>
              <a:rPr lang="en-US"/>
              <a:t>Add a footer</a:t>
            </a:r>
            <a:endParaRPr lang="en-US" dirty="0"/>
          </a:p>
        </p:txBody>
      </p:sp>
      <p:sp>
        <p:nvSpPr>
          <p:cNvPr id="6" name="Slide Number Placeholder 5"/>
          <p:cNvSpPr>
            <a:spLocks noGrp="1"/>
          </p:cNvSpPr>
          <p:nvPr>
            <p:ph type="sldNum" sz="quarter" idx="12"/>
          </p:nvPr>
        </p:nvSpPr>
        <p:spPr/>
        <p:txBody>
          <a:bodyPr/>
          <a:lstStyle/>
          <a:p>
            <a:fld id="{A7F8E3F6-DE14-48B2-B2BC-6FABA9630FB8}" type="slidenum">
              <a:rPr lang="en-US" smtClean="0"/>
              <a:pPr/>
              <a:t>‹#›</a:t>
            </a:fld>
            <a:endParaRPr lang="en-US" dirty="0"/>
          </a:p>
        </p:txBody>
      </p:sp>
    </p:spTree>
    <p:extLst>
      <p:ext uri="{BB962C8B-B14F-4D97-AF65-F5344CB8AC3E}">
        <p14:creationId xmlns:p14="http://schemas.microsoft.com/office/powerpoint/2010/main" val="71634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1295401" y="1873584"/>
            <a:ext cx="5120640" cy="2560320"/>
          </a:xfrm>
        </p:spPr>
        <p:txBody>
          <a:bodyPr anchor="b">
            <a:normAutofit/>
          </a:bodyPr>
          <a:lstStyle>
            <a:lvl1pPr algn="l">
              <a:defRPr sz="4000">
                <a:solidFill>
                  <a:schemeClr val="tx1"/>
                </a:solidFill>
              </a:defRPr>
            </a:lvl1pPr>
          </a:lstStyle>
          <a:p>
            <a:r>
              <a:rPr lang="en-US"/>
              <a:t>Click to edit Master title style</a:t>
            </a:r>
            <a:endParaRPr lang="en-US" dirty="0"/>
          </a:p>
        </p:txBody>
      </p:sp>
      <p:sp>
        <p:nvSpPr>
          <p:cNvPr id="15" name="Picture Placeholder 14" descr="An empty placeholder to add an image. Click on the placeholder and select the image that you wish to add"/>
          <p:cNvSpPr>
            <a:spLocks noGrp="1"/>
          </p:cNvSpPr>
          <p:nvPr>
            <p:ph type="pic" sz="quarter" idx="10"/>
          </p:nvPr>
        </p:nvSpPr>
        <p:spPr>
          <a:xfrm>
            <a:off x="6743703" y="0"/>
            <a:ext cx="5448297" cy="6858000"/>
          </a:xfrm>
          <a:custGeom>
            <a:avLst/>
            <a:gdLst>
              <a:gd name="connsiteX0" fmla="*/ 0 w 5448297"/>
              <a:gd name="connsiteY0" fmla="*/ 0 h 6858000"/>
              <a:gd name="connsiteX1" fmla="*/ 5448297 w 5448297"/>
              <a:gd name="connsiteY1" fmla="*/ 0 h 6858000"/>
              <a:gd name="connsiteX2" fmla="*/ 5448297 w 5448297"/>
              <a:gd name="connsiteY2" fmla="*/ 6858000 h 6858000"/>
              <a:gd name="connsiteX3" fmla="*/ 338667 w 5448297"/>
              <a:gd name="connsiteY3" fmla="*/ 6858000 h 6858000"/>
              <a:gd name="connsiteX4" fmla="*/ 1185333 w 5448297"/>
              <a:gd name="connsiteY4" fmla="*/ 433705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8297" h="6858000">
                <a:moveTo>
                  <a:pt x="0" y="0"/>
                </a:moveTo>
                <a:lnTo>
                  <a:pt x="5448297" y="0"/>
                </a:lnTo>
                <a:lnTo>
                  <a:pt x="5448297" y="6858000"/>
                </a:lnTo>
                <a:lnTo>
                  <a:pt x="338667" y="6858000"/>
                </a:lnTo>
                <a:lnTo>
                  <a:pt x="1185333" y="4337050"/>
                </a:lnTo>
                <a:close/>
              </a:path>
            </a:pathLst>
          </a:custGeom>
          <a:noFill/>
          <a:ln>
            <a:noFill/>
          </a:ln>
        </p:spPr>
        <p:txBody>
          <a:bodyPr wrap="square" tIns="365760">
            <a:noAutofit/>
          </a:bodyPr>
          <a:lstStyle>
            <a:lvl1pPr marL="0" indent="0" algn="ctr">
              <a:buNone/>
              <a:defRPr sz="2800">
                <a:solidFill>
                  <a:schemeClr val="bg1"/>
                </a:solidFill>
              </a:defRPr>
            </a:lvl1pPr>
          </a:lstStyle>
          <a:p>
            <a:r>
              <a:rPr lang="en-US"/>
              <a:t>Click icon to add picture</a:t>
            </a:r>
          </a:p>
        </p:txBody>
      </p:sp>
      <p:sp>
        <p:nvSpPr>
          <p:cNvPr id="3" name="Subtitle 2"/>
          <p:cNvSpPr>
            <a:spLocks noGrp="1"/>
          </p:cNvSpPr>
          <p:nvPr>
            <p:ph type="subTitle" idx="1"/>
          </p:nvPr>
        </p:nvSpPr>
        <p:spPr>
          <a:xfrm>
            <a:off x="1295401" y="4572000"/>
            <a:ext cx="5120640" cy="16002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02641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1314019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79A3335-6331-4872-A8B7-ECD55539F4D0}" type="datetimeFigureOut">
              <a:rPr lang="en-US" smtClean="0"/>
              <a:t>10/25/2017</a:t>
            </a:fld>
            <a:endParaRPr lang="en-US"/>
          </a:p>
        </p:txBody>
      </p:sp>
      <p:sp>
        <p:nvSpPr>
          <p:cNvPr id="8" name="Footer Placeholder 7"/>
          <p:cNvSpPr>
            <a:spLocks noGrp="1"/>
          </p:cNvSpPr>
          <p:nvPr>
            <p:ph type="ftr" sz="quarter" idx="11"/>
          </p:nvPr>
        </p:nvSpPr>
        <p:spPr/>
        <p:txBody>
          <a:bodyPr/>
          <a:lstStyle/>
          <a:p>
            <a:r>
              <a:rPr lang="en-US"/>
              <a:t>Add a footer</a:t>
            </a:r>
            <a:endParaRPr lang="en-US" dirty="0"/>
          </a:p>
        </p:txBody>
      </p:sp>
      <p:sp>
        <p:nvSpPr>
          <p:cNvPr id="9" name="Slide Number Placeholder 8"/>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2690342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79A3335-6331-4872-A8B7-ECD55539F4D0}" type="datetimeFigureOut">
              <a:rPr lang="en-US" smtClean="0"/>
              <a:t>10/25/2017</a:t>
            </a:fld>
            <a:endParaRPr lang="en-US"/>
          </a:p>
        </p:txBody>
      </p:sp>
      <p:sp>
        <p:nvSpPr>
          <p:cNvPr id="4" name="Footer Placeholder 3"/>
          <p:cNvSpPr>
            <a:spLocks noGrp="1"/>
          </p:cNvSpPr>
          <p:nvPr>
            <p:ph type="ftr" sz="quarter" idx="11"/>
          </p:nvPr>
        </p:nvSpPr>
        <p:spPr/>
        <p:txBody>
          <a:bodyPr/>
          <a:lstStyle/>
          <a:p>
            <a:r>
              <a:rPr lang="en-US"/>
              <a:t>Add a footer</a:t>
            </a:r>
            <a:endParaRPr lang="en-US" dirty="0"/>
          </a:p>
        </p:txBody>
      </p:sp>
      <p:sp>
        <p:nvSpPr>
          <p:cNvPr id="5" name="Slide Number Placeholder 4"/>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4175412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9A3335-6331-4872-A8B7-ECD55539F4D0}" type="datetimeFigureOut">
              <a:rPr lang="en-US" smtClean="0"/>
              <a:t>10/25/2017</a:t>
            </a:fld>
            <a:endParaRPr lang="en-US"/>
          </a:p>
        </p:txBody>
      </p:sp>
      <p:sp>
        <p:nvSpPr>
          <p:cNvPr id="3" name="Footer Placeholder 2"/>
          <p:cNvSpPr>
            <a:spLocks noGrp="1"/>
          </p:cNvSpPr>
          <p:nvPr>
            <p:ph type="ftr" sz="quarter" idx="11"/>
          </p:nvPr>
        </p:nvSpPr>
        <p:spPr/>
        <p:txBody>
          <a:bodyPr/>
          <a:lstStyle/>
          <a:p>
            <a:r>
              <a:rPr lang="en-US"/>
              <a:t>Add a footer</a:t>
            </a:r>
            <a:endParaRPr lang="en-US" dirty="0"/>
          </a:p>
        </p:txBody>
      </p:sp>
      <p:sp>
        <p:nvSpPr>
          <p:cNvPr id="4" name="Slide Number Placeholder 3"/>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350707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79512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79A3335-6331-4872-A8B7-ECD55539F4D0}" type="datetimeFigureOut">
              <a:rPr lang="en-US" smtClean="0"/>
              <a:t>10/25/2017</a:t>
            </a:fld>
            <a:endParaRPr lang="en-US"/>
          </a:p>
        </p:txBody>
      </p:sp>
      <p:sp>
        <p:nvSpPr>
          <p:cNvPr id="6" name="Footer Placeholder 5"/>
          <p:cNvSpPr>
            <a:spLocks noGrp="1"/>
          </p:cNvSpPr>
          <p:nvPr>
            <p:ph type="ftr" sz="quarter" idx="11"/>
          </p:nvPr>
        </p:nvSpPr>
        <p:spPr/>
        <p:txBody>
          <a:bodyPr/>
          <a:lstStyle/>
          <a:p>
            <a:r>
              <a:rPr lang="en-US"/>
              <a:t>Add a footer</a:t>
            </a:r>
            <a:endParaRPr lang="en-US" dirty="0"/>
          </a:p>
        </p:txBody>
      </p:sp>
      <p:sp>
        <p:nvSpPr>
          <p:cNvPr id="7" name="Slide Number Placeholder 6"/>
          <p:cNvSpPr>
            <a:spLocks noGrp="1"/>
          </p:cNvSpPr>
          <p:nvPr>
            <p:ph type="sldNum" sz="quarter" idx="12"/>
          </p:nvPr>
        </p:nvSpPr>
        <p:spPr/>
        <p:txBody>
          <a:bodyPr/>
          <a:lstStyle/>
          <a:p>
            <a:fld id="{A7F8E3F6-DE14-48B2-B2BC-6FABA9630FB8}" type="slidenum">
              <a:rPr lang="en-US" smtClean="0"/>
              <a:t>‹#›</a:t>
            </a:fld>
            <a:endParaRPr lang="en-US"/>
          </a:p>
        </p:txBody>
      </p:sp>
    </p:spTree>
    <p:extLst>
      <p:ext uri="{BB962C8B-B14F-4D97-AF65-F5344CB8AC3E}">
        <p14:creationId xmlns:p14="http://schemas.microsoft.com/office/powerpoint/2010/main" val="264106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79A3335-6331-4872-A8B7-ECD55539F4D0}" type="datetimeFigureOut">
              <a:rPr lang="en-US" smtClean="0"/>
              <a:pPr/>
              <a:t>10/25/2017</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US"/>
              <a:t>Add a footer</a:t>
            </a:r>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7F8E3F6-DE14-48B2-B2BC-6FABA9630FB8}" type="slidenum">
              <a:rPr lang="en-US" smtClean="0"/>
              <a:pPr/>
              <a:t>‹#›</a:t>
            </a:fld>
            <a:endParaRPr lang="en-US"/>
          </a:p>
        </p:txBody>
      </p:sp>
      <p:sp>
        <p:nvSpPr>
          <p:cNvPr id="14" name="Rectangle 13">
            <a:extLst>
              <a:ext uri="{FF2B5EF4-FFF2-40B4-BE49-F238E27FC236}">
                <a16:creationId xmlns:a16="http://schemas.microsoft.com/office/drawing/2014/main" id="{6366DA57-52DB-43D8-8183-07F7C73C27FC}"/>
              </a:ext>
            </a:extLst>
          </p:cNvPr>
          <p:cNvSpPr/>
          <p:nvPr userDrawn="1"/>
        </p:nvSpPr>
        <p:spPr bwMode="white">
          <a:xfrm>
            <a:off x="0" y="1"/>
            <a:ext cx="12192000" cy="3932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B358E66-ABFD-4AA2-B148-280ABFE6E926}"/>
              </a:ext>
            </a:extLst>
          </p:cNvPr>
          <p:cNvSpPr/>
          <p:nvPr userDrawn="1"/>
        </p:nvSpPr>
        <p:spPr>
          <a:xfrm>
            <a:off x="0" y="378543"/>
            <a:ext cx="12192000" cy="821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F6BBB83-E326-4F7C-BEEE-C6C4EEE9F7B5}"/>
              </a:ext>
            </a:extLst>
          </p:cNvPr>
          <p:cNvSpPr/>
          <p:nvPr userDrawn="1"/>
        </p:nvSpPr>
        <p:spPr>
          <a:xfrm>
            <a:off x="0" y="430283"/>
            <a:ext cx="12192000" cy="8218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134375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79A3335-6331-4872-A8B7-ECD55539F4D0}" type="datetimeFigureOut">
              <a:rPr lang="en-US" smtClean="0"/>
              <a:pPr/>
              <a:t>10/25/2017</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US"/>
              <a:t>Add a footer</a:t>
            </a:r>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7F8E3F6-DE14-48B2-B2BC-6FABA9630FB8}" type="slidenum">
              <a:rPr lang="en-US" smtClean="0"/>
              <a:pPr/>
              <a:t>‹#›</a:t>
            </a:fld>
            <a:endParaRPr lang="en-US"/>
          </a:p>
        </p:txBody>
      </p:sp>
    </p:spTree>
    <p:extLst>
      <p:ext uri="{BB962C8B-B14F-4D97-AF65-F5344CB8AC3E}">
        <p14:creationId xmlns:p14="http://schemas.microsoft.com/office/powerpoint/2010/main" val="47342519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39911" y="544326"/>
            <a:ext cx="8574622" cy="1254977"/>
          </a:xfrm>
        </p:spPr>
        <p:txBody>
          <a:bodyPr/>
          <a:lstStyle/>
          <a:p>
            <a:r>
              <a:rPr lang="en-US" dirty="0"/>
              <a:t>INSERT  TITLE HERE</a:t>
            </a:r>
          </a:p>
        </p:txBody>
      </p:sp>
      <p:sp>
        <p:nvSpPr>
          <p:cNvPr id="3" name="Subtitle 2"/>
          <p:cNvSpPr>
            <a:spLocks noGrp="1"/>
          </p:cNvSpPr>
          <p:nvPr>
            <p:ph type="subTitle" idx="1"/>
          </p:nvPr>
        </p:nvSpPr>
        <p:spPr>
          <a:xfrm>
            <a:off x="4544874" y="2039647"/>
            <a:ext cx="6987645" cy="1388534"/>
          </a:xfrm>
        </p:spPr>
        <p:txBody>
          <a:bodyPr/>
          <a:lstStyle/>
          <a:p>
            <a:r>
              <a:rPr lang="en-US" dirty="0"/>
              <a:t>[Insert Subtitle Here] </a:t>
            </a:r>
          </a:p>
          <a:p>
            <a:r>
              <a:rPr lang="en-US" dirty="0"/>
              <a:t>   …add your own product image </a:t>
            </a:r>
          </a:p>
        </p:txBody>
      </p:sp>
      <p:pic>
        <p:nvPicPr>
          <p:cNvPr id="9" name="Picture 8">
            <a:extLst>
              <a:ext uri="{FF2B5EF4-FFF2-40B4-BE49-F238E27FC236}">
                <a16:creationId xmlns:a16="http://schemas.microsoft.com/office/drawing/2014/main" id="{BE443C6D-D8A2-436D-9A36-6788B4B33267}"/>
              </a:ext>
            </a:extLst>
          </p:cNvPr>
          <p:cNvPicPr>
            <a:picLocks noChangeAspect="1"/>
          </p:cNvPicPr>
          <p:nvPr/>
        </p:nvPicPr>
        <p:blipFill>
          <a:blip r:embed="rId3"/>
          <a:stretch>
            <a:fillRect/>
          </a:stretch>
        </p:blipFill>
        <p:spPr>
          <a:xfrm>
            <a:off x="5481676" y="3479800"/>
            <a:ext cx="6710324" cy="3606799"/>
          </a:xfrm>
          <a:prstGeom prst="rect">
            <a:avLst/>
          </a:prstGeom>
        </p:spPr>
      </p:pic>
    </p:spTree>
    <p:extLst>
      <p:ext uri="{BB962C8B-B14F-4D97-AF65-F5344CB8AC3E}">
        <p14:creationId xmlns:p14="http://schemas.microsoft.com/office/powerpoint/2010/main" val="1380595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4D7CFC-CE4A-41F8-B6F1-C8A419C52FB7}"/>
              </a:ext>
            </a:extLst>
          </p:cNvPr>
          <p:cNvSpPr>
            <a:spLocks noGrp="1"/>
          </p:cNvSpPr>
          <p:nvPr>
            <p:ph type="title"/>
          </p:nvPr>
        </p:nvSpPr>
        <p:spPr>
          <a:xfrm>
            <a:off x="2228150" y="238431"/>
            <a:ext cx="8930747" cy="1433053"/>
          </a:xfrm>
        </p:spPr>
        <p:txBody>
          <a:bodyPr>
            <a:normAutofit/>
          </a:bodyPr>
          <a:lstStyle/>
          <a:p>
            <a:pPr algn="ctr"/>
            <a:r>
              <a:rPr lang="en-US" dirty="0"/>
              <a:t>INTRODUCE PRODUCT &amp; GIVE OVERVIEW</a:t>
            </a:r>
          </a:p>
        </p:txBody>
      </p:sp>
      <p:sp>
        <p:nvSpPr>
          <p:cNvPr id="3" name="Content Placeholder 2"/>
          <p:cNvSpPr>
            <a:spLocks noGrp="1"/>
          </p:cNvSpPr>
          <p:nvPr>
            <p:ph type="body" idx="1"/>
          </p:nvPr>
        </p:nvSpPr>
        <p:spPr>
          <a:xfrm>
            <a:off x="1952846" y="2202426"/>
            <a:ext cx="4487283" cy="3366529"/>
          </a:xfrm>
        </p:spPr>
        <p:txBody>
          <a:bodyPr>
            <a:noAutofit/>
          </a:bodyPr>
          <a:lstStyle/>
          <a:p>
            <a:pPr algn="l"/>
            <a:r>
              <a:rPr lang="en-CA" dirty="0"/>
              <a:t>Talk about the benefits of the product and describe the features.</a:t>
            </a:r>
            <a:endParaRPr lang="en-US" sz="2000" dirty="0"/>
          </a:p>
        </p:txBody>
      </p:sp>
      <p:pic>
        <p:nvPicPr>
          <p:cNvPr id="7" name="Picture 6">
            <a:extLst>
              <a:ext uri="{FF2B5EF4-FFF2-40B4-BE49-F238E27FC236}">
                <a16:creationId xmlns:a16="http://schemas.microsoft.com/office/drawing/2014/main" id="{E1A85704-EC63-4E83-8F41-A9C4F03CAC5B}"/>
              </a:ext>
            </a:extLst>
          </p:cNvPr>
          <p:cNvPicPr>
            <a:picLocks noChangeAspect="1"/>
          </p:cNvPicPr>
          <p:nvPr/>
        </p:nvPicPr>
        <p:blipFill>
          <a:blip r:embed="rId2"/>
          <a:stretch>
            <a:fillRect/>
          </a:stretch>
        </p:blipFill>
        <p:spPr>
          <a:xfrm>
            <a:off x="7157318" y="2471339"/>
            <a:ext cx="4266486" cy="2628900"/>
          </a:xfrm>
          <a:prstGeom prst="rect">
            <a:avLst/>
          </a:prstGeom>
        </p:spPr>
      </p:pic>
    </p:spTree>
    <p:extLst>
      <p:ext uri="{BB962C8B-B14F-4D97-AF65-F5344CB8AC3E}">
        <p14:creationId xmlns:p14="http://schemas.microsoft.com/office/powerpoint/2010/main" val="4213855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7935" y="521110"/>
            <a:ext cx="10018713" cy="1211825"/>
          </a:xfrm>
        </p:spPr>
        <p:txBody>
          <a:bodyPr/>
          <a:lstStyle/>
          <a:p>
            <a:r>
              <a:rPr lang="en-US" dirty="0"/>
              <a:t>[Insert Benefit or Feature]</a:t>
            </a:r>
          </a:p>
        </p:txBody>
      </p:sp>
      <p:sp>
        <p:nvSpPr>
          <p:cNvPr id="3" name="Content Placeholder 2"/>
          <p:cNvSpPr>
            <a:spLocks noGrp="1"/>
          </p:cNvSpPr>
          <p:nvPr>
            <p:ph idx="1"/>
          </p:nvPr>
        </p:nvSpPr>
        <p:spPr>
          <a:xfrm>
            <a:off x="5839141" y="2472689"/>
            <a:ext cx="5510850" cy="3124201"/>
          </a:xfrm>
        </p:spPr>
        <p:txBody>
          <a:bodyPr/>
          <a:lstStyle/>
          <a:p>
            <a:pPr marL="0" indent="0">
              <a:buNone/>
            </a:pPr>
            <a:r>
              <a:rPr lang="en-CA" dirty="0"/>
              <a:t>Talk about durability, usefulness, quality of information, performance, user experience. </a:t>
            </a:r>
            <a:endParaRPr lang="en-US" dirty="0"/>
          </a:p>
        </p:txBody>
      </p:sp>
      <p:pic>
        <p:nvPicPr>
          <p:cNvPr id="7" name="Picture 6">
            <a:extLst>
              <a:ext uri="{FF2B5EF4-FFF2-40B4-BE49-F238E27FC236}">
                <a16:creationId xmlns:a16="http://schemas.microsoft.com/office/drawing/2014/main" id="{F3E56405-F3FF-4A9A-B7A5-6CAB0B5BCD50}"/>
              </a:ext>
            </a:extLst>
          </p:cNvPr>
          <p:cNvPicPr>
            <a:picLocks noChangeAspect="1"/>
          </p:cNvPicPr>
          <p:nvPr/>
        </p:nvPicPr>
        <p:blipFill>
          <a:blip r:embed="rId2"/>
          <a:stretch>
            <a:fillRect/>
          </a:stretch>
        </p:blipFill>
        <p:spPr>
          <a:xfrm>
            <a:off x="1856576" y="2131633"/>
            <a:ext cx="3498175" cy="3494531"/>
          </a:xfrm>
          <a:prstGeom prst="rect">
            <a:avLst/>
          </a:prstGeom>
        </p:spPr>
      </p:pic>
    </p:spTree>
    <p:extLst>
      <p:ext uri="{BB962C8B-B14F-4D97-AF65-F5344CB8AC3E}">
        <p14:creationId xmlns:p14="http://schemas.microsoft.com/office/powerpoint/2010/main" val="363987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73607BF-0441-4C58-BB86-76D63157745C}"/>
              </a:ext>
            </a:extLst>
          </p:cNvPr>
          <p:cNvSpPr>
            <a:spLocks noGrp="1"/>
          </p:cNvSpPr>
          <p:nvPr>
            <p:ph type="subTitle" idx="4294967295"/>
          </p:nvPr>
        </p:nvSpPr>
        <p:spPr>
          <a:xfrm>
            <a:off x="2145992" y="2025445"/>
            <a:ext cx="4893905" cy="3487174"/>
          </a:xfrm>
        </p:spPr>
        <p:txBody>
          <a:bodyPr>
            <a:noAutofit/>
          </a:bodyPr>
          <a:lstStyle/>
          <a:p>
            <a:r>
              <a:rPr lang="en-CA" sz="2000" dirty="0"/>
              <a:t>Mention who the product is useful for and who might not find the product helpful (transparent and honest videos will help you retain your audience and have them trusting you for future product purchases).</a:t>
            </a:r>
            <a:endParaRPr lang="en-US" sz="2000" dirty="0"/>
          </a:p>
        </p:txBody>
      </p:sp>
      <p:sp>
        <p:nvSpPr>
          <p:cNvPr id="4" name="Title 3">
            <a:extLst>
              <a:ext uri="{FF2B5EF4-FFF2-40B4-BE49-F238E27FC236}">
                <a16:creationId xmlns:a16="http://schemas.microsoft.com/office/drawing/2014/main" id="{4455A776-60B3-4AD1-AC47-FE0D2D9DFC84}"/>
              </a:ext>
            </a:extLst>
          </p:cNvPr>
          <p:cNvSpPr>
            <a:spLocks noGrp="1"/>
          </p:cNvSpPr>
          <p:nvPr>
            <p:ph type="ctrTitle" idx="4294967295"/>
          </p:nvPr>
        </p:nvSpPr>
        <p:spPr>
          <a:xfrm>
            <a:off x="2880494" y="612622"/>
            <a:ext cx="8574087" cy="980204"/>
          </a:xfrm>
        </p:spPr>
        <p:txBody>
          <a:bodyPr/>
          <a:lstStyle/>
          <a:p>
            <a:r>
              <a:rPr lang="en-US" dirty="0"/>
              <a:t>Who is the product for?</a:t>
            </a:r>
          </a:p>
        </p:txBody>
      </p:sp>
      <p:pic>
        <p:nvPicPr>
          <p:cNvPr id="7" name="Picture 6">
            <a:extLst>
              <a:ext uri="{FF2B5EF4-FFF2-40B4-BE49-F238E27FC236}">
                <a16:creationId xmlns:a16="http://schemas.microsoft.com/office/drawing/2014/main" id="{6ED76F25-87BB-4D8F-8286-5547194B88BC}"/>
              </a:ext>
            </a:extLst>
          </p:cNvPr>
          <p:cNvPicPr>
            <a:picLocks noChangeAspect="1"/>
          </p:cNvPicPr>
          <p:nvPr/>
        </p:nvPicPr>
        <p:blipFill>
          <a:blip r:embed="rId2"/>
          <a:stretch>
            <a:fillRect/>
          </a:stretch>
        </p:blipFill>
        <p:spPr>
          <a:xfrm>
            <a:off x="7669161" y="2623124"/>
            <a:ext cx="3390900" cy="2260600"/>
          </a:xfrm>
          <a:prstGeom prst="rect">
            <a:avLst/>
          </a:prstGeom>
        </p:spPr>
      </p:pic>
    </p:spTree>
    <p:extLst>
      <p:ext uri="{BB962C8B-B14F-4D97-AF65-F5344CB8AC3E}">
        <p14:creationId xmlns:p14="http://schemas.microsoft.com/office/powerpoint/2010/main" val="39612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08045" y="2067846"/>
            <a:ext cx="3549121" cy="1371600"/>
          </a:xfrm>
        </p:spPr>
        <p:txBody>
          <a:bodyPr/>
          <a:lstStyle/>
          <a:p>
            <a:r>
              <a:rPr lang="en-US" dirty="0"/>
              <a:t>Why [product] Is The Only Real Choice</a:t>
            </a:r>
          </a:p>
        </p:txBody>
      </p:sp>
      <p:pic>
        <p:nvPicPr>
          <p:cNvPr id="11" name="Content Placeholder 10">
            <a:extLst>
              <a:ext uri="{FF2B5EF4-FFF2-40B4-BE49-F238E27FC236}">
                <a16:creationId xmlns:a16="http://schemas.microsoft.com/office/drawing/2014/main" id="{9A9F9693-C30E-4072-BA77-EBC4ECD91C9D}"/>
              </a:ext>
            </a:extLst>
          </p:cNvPr>
          <p:cNvPicPr>
            <a:picLocks noGrp="1" noChangeAspect="1"/>
          </p:cNvPicPr>
          <p:nvPr>
            <p:ph idx="1"/>
          </p:nvPr>
        </p:nvPicPr>
        <p:blipFill>
          <a:blip r:embed="rId2"/>
          <a:stretch>
            <a:fillRect/>
          </a:stretch>
        </p:blipFill>
        <p:spPr>
          <a:xfrm>
            <a:off x="1944381" y="2050897"/>
            <a:ext cx="4976812" cy="3317874"/>
          </a:xfrm>
        </p:spPr>
      </p:pic>
      <p:sp>
        <p:nvSpPr>
          <p:cNvPr id="4" name="Text Placeholder 3"/>
          <p:cNvSpPr>
            <a:spLocks noGrp="1"/>
          </p:cNvSpPr>
          <p:nvPr>
            <p:ph type="body" sz="half" idx="2"/>
          </p:nvPr>
        </p:nvSpPr>
        <p:spPr>
          <a:xfrm>
            <a:off x="7444013" y="3549199"/>
            <a:ext cx="3549121" cy="1828800"/>
          </a:xfrm>
        </p:spPr>
        <p:txBody>
          <a:bodyPr>
            <a:normAutofit/>
          </a:bodyPr>
          <a:lstStyle/>
          <a:p>
            <a:r>
              <a:rPr lang="en-CA" sz="2000" dirty="0"/>
              <a:t>Add your overall thoughts and any further suggestions. </a:t>
            </a:r>
            <a:endParaRPr lang="en-US" sz="2000" dirty="0"/>
          </a:p>
        </p:txBody>
      </p:sp>
    </p:spTree>
    <p:extLst>
      <p:ext uri="{BB962C8B-B14F-4D97-AF65-F5344CB8AC3E}">
        <p14:creationId xmlns:p14="http://schemas.microsoft.com/office/powerpoint/2010/main" val="337477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65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EA8936-91D1-49D5-9DD2-4A70011A21CC}"/>
              </a:ext>
            </a:extLst>
          </p:cNvPr>
          <p:cNvPicPr>
            <a:picLocks noChangeAspect="1"/>
          </p:cNvPicPr>
          <p:nvPr/>
        </p:nvPicPr>
        <p:blipFill>
          <a:blip r:embed="rId2"/>
          <a:stretch>
            <a:fillRect/>
          </a:stretch>
        </p:blipFill>
        <p:spPr>
          <a:xfrm rot="10800000">
            <a:off x="0" y="6662314"/>
            <a:ext cx="12192000" cy="174172"/>
          </a:xfrm>
          <a:prstGeom prst="rect">
            <a:avLst/>
          </a:prstGeom>
        </p:spPr>
      </p:pic>
      <p:sp>
        <p:nvSpPr>
          <p:cNvPr id="2" name="Title 1">
            <a:extLst>
              <a:ext uri="{FF2B5EF4-FFF2-40B4-BE49-F238E27FC236}">
                <a16:creationId xmlns:a16="http://schemas.microsoft.com/office/drawing/2014/main" id="{3B0D570C-4417-4EBF-9A92-2C3AE216608D}"/>
              </a:ext>
            </a:extLst>
          </p:cNvPr>
          <p:cNvSpPr>
            <a:spLocks noGrp="1"/>
          </p:cNvSpPr>
          <p:nvPr>
            <p:ph type="title"/>
          </p:nvPr>
        </p:nvSpPr>
        <p:spPr>
          <a:xfrm>
            <a:off x="1750277" y="609411"/>
            <a:ext cx="10155871" cy="781049"/>
          </a:xfrm>
        </p:spPr>
        <p:txBody>
          <a:bodyPr/>
          <a:lstStyle/>
          <a:p>
            <a:r>
              <a:rPr lang="en-US" b="1" dirty="0"/>
              <a:t> BUY ONE GET ONE FREE</a:t>
            </a:r>
          </a:p>
        </p:txBody>
      </p:sp>
      <p:sp>
        <p:nvSpPr>
          <p:cNvPr id="15" name="Content Placeholder 14">
            <a:extLst>
              <a:ext uri="{FF2B5EF4-FFF2-40B4-BE49-F238E27FC236}">
                <a16:creationId xmlns:a16="http://schemas.microsoft.com/office/drawing/2014/main" id="{5B7542CE-D0C9-48E0-A756-F552CA4CCF2B}"/>
              </a:ext>
            </a:extLst>
          </p:cNvPr>
          <p:cNvSpPr>
            <a:spLocks noGrp="1"/>
          </p:cNvSpPr>
          <p:nvPr>
            <p:ph sz="half" idx="1"/>
          </p:nvPr>
        </p:nvSpPr>
        <p:spPr>
          <a:xfrm>
            <a:off x="1770498" y="2294972"/>
            <a:ext cx="4895055" cy="3722370"/>
          </a:xfrm>
        </p:spPr>
        <p:txBody>
          <a:bodyPr/>
          <a:lstStyle/>
          <a:p>
            <a:pPr marL="0" indent="0">
              <a:buNone/>
            </a:pPr>
            <a:r>
              <a:rPr lang="en-CA" dirty="0"/>
              <a:t>Include a call to action. Consider including some type of scarcity -  limited time offer, limited quantity, coupon code, etc. </a:t>
            </a:r>
          </a:p>
          <a:p>
            <a:pPr marL="0" indent="0">
              <a:buNone/>
            </a:pPr>
            <a:endParaRPr lang="en-CA" dirty="0"/>
          </a:p>
          <a:p>
            <a:pPr marL="0" indent="0">
              <a:buNone/>
            </a:pPr>
            <a:r>
              <a:rPr lang="en-US" dirty="0"/>
              <a:t>Act now and you can get two for the price of one. But only if you click this link now.</a:t>
            </a:r>
          </a:p>
          <a:p>
            <a:pPr marL="0" indent="0">
              <a:buNone/>
            </a:pPr>
            <a:r>
              <a:rPr lang="en-US" dirty="0"/>
              <a:t>[LINK]</a:t>
            </a:r>
          </a:p>
          <a:p>
            <a:pPr marL="0" indent="0">
              <a:buNone/>
            </a:pPr>
            <a:endParaRPr lang="en-US" dirty="0"/>
          </a:p>
        </p:txBody>
      </p:sp>
      <p:pic>
        <p:nvPicPr>
          <p:cNvPr id="19" name="Content Placeholder 18">
            <a:extLst>
              <a:ext uri="{FF2B5EF4-FFF2-40B4-BE49-F238E27FC236}">
                <a16:creationId xmlns:a16="http://schemas.microsoft.com/office/drawing/2014/main" id="{9C5DF12B-48A4-4FDD-A4BA-A63B914090D8}"/>
              </a:ext>
            </a:extLst>
          </p:cNvPr>
          <p:cNvPicPr>
            <a:picLocks noGrp="1" noChangeAspect="1"/>
          </p:cNvPicPr>
          <p:nvPr>
            <p:ph sz="half" idx="2"/>
          </p:nvPr>
        </p:nvPicPr>
        <p:blipFill>
          <a:blip r:embed="rId3"/>
          <a:stretch>
            <a:fillRect/>
          </a:stretch>
        </p:blipFill>
        <p:spPr>
          <a:xfrm>
            <a:off x="7061851" y="2555555"/>
            <a:ext cx="4895850" cy="2811722"/>
          </a:xfrm>
        </p:spPr>
      </p:pic>
    </p:spTree>
    <p:extLst>
      <p:ext uri="{BB962C8B-B14F-4D97-AF65-F5344CB8AC3E}">
        <p14:creationId xmlns:p14="http://schemas.microsoft.com/office/powerpoint/2010/main" val="1888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1_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3.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Template>
  <TotalTime>167</TotalTime>
  <Words>199</Words>
  <Application>Microsoft Office PowerPoint</Application>
  <PresentationFormat>Widescreen</PresentationFormat>
  <Paragraphs>18</Paragraphs>
  <Slides>7</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Book Antiqua</vt:lpstr>
      <vt:lpstr>Corbel</vt:lpstr>
      <vt:lpstr>Parallax</vt:lpstr>
      <vt:lpstr>1_Parallax</vt:lpstr>
      <vt:lpstr>INSERT  TITLE HERE</vt:lpstr>
      <vt:lpstr>INTRODUCE PRODUCT &amp; GIVE OVERVIEW</vt:lpstr>
      <vt:lpstr>[Insert Benefit or Feature]</vt:lpstr>
      <vt:lpstr>Who is the product for?</vt:lpstr>
      <vt:lpstr>Why [product] Is The Only Real Choice</vt:lpstr>
      <vt:lpstr>PowerPoint Presentation</vt:lpstr>
      <vt:lpstr> BUY ONE GET ONE FREE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Layout</dc:title>
  <dc:creator>melody</dc:creator>
  <cp:lastModifiedBy>melody</cp:lastModifiedBy>
  <cp:revision>23</cp:revision>
  <dcterms:created xsi:type="dcterms:W3CDTF">2017-10-15T21:17:19Z</dcterms:created>
  <dcterms:modified xsi:type="dcterms:W3CDTF">2017-10-25T17:17:50Z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